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sldIdLst>
    <p:sldId id="256" r:id="rId2"/>
  </p:sldIdLst>
  <p:sldSz cx="9906000" cy="6858000" type="A4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6" y="60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05FFF-3C18-4F7F-ACEC-1969DE0E8B10}" type="datetimeFigureOut">
              <a:rPr lang="fr-FR"/>
              <a:pPr>
                <a:defRPr/>
              </a:pPr>
              <a:t>20/11/2012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A45EA-BF83-45AC-8639-6952E08A7B0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2118676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3BBF4-0160-4DFF-A1A1-590E993DE5A8}" type="datetimeFigureOut">
              <a:rPr lang="fr-FR"/>
              <a:pPr>
                <a:defRPr/>
              </a:pPr>
              <a:t>20/11/2012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2FEA9-BD18-409C-AE70-967573EB1EC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2811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756B6-7A80-4E76-BD0A-F18FA7B441FF}" type="datetimeFigureOut">
              <a:rPr lang="fr-FR"/>
              <a:pPr>
                <a:defRPr/>
              </a:pPr>
              <a:t>20/11/2012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CDE59-9864-4CBC-AAC6-316723BF739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7945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82DC4-22C6-4527-B147-BA8D7DED86FA}" type="datetimeFigureOut">
              <a:rPr lang="fr-FR"/>
              <a:pPr>
                <a:defRPr/>
              </a:pPr>
              <a:t>20/11/2012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741FA-2362-42D7-A002-7DC6D745715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957613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B7A7B-6782-4760-8F90-76914DEC497F}" type="datetimeFigureOut">
              <a:rPr lang="fr-FR"/>
              <a:pPr>
                <a:defRPr/>
              </a:pPr>
              <a:t>20/11/2012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4831A-D9F6-4471-AB08-314EB86CD6B1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6679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736D7-599E-4B38-B390-BA4890C12B48}" type="datetimeFigureOut">
              <a:rPr lang="fr-FR"/>
              <a:pPr>
                <a:defRPr/>
              </a:pPr>
              <a:t>20/11/2012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C61A9-5D16-4C29-A893-D263024DB57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9747910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2BB5D-BAB1-40ED-9488-DCB72AB745DA}" type="datetimeFigureOut">
              <a:rPr lang="fr-FR"/>
              <a:pPr>
                <a:defRPr/>
              </a:pPr>
              <a:t>20/11/2012</a:t>
            </a:fld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EA50F-039C-45E1-B0B9-F3EC7C4E7883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0150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AAFFC-5E9F-4B1F-B9F1-FBFF2C21F8C0}" type="datetimeFigureOut">
              <a:rPr lang="fr-FR"/>
              <a:pPr>
                <a:defRPr/>
              </a:pPr>
              <a:t>20/11/2012</a:t>
            </a:fld>
            <a:endParaRPr lang="fr-FR" dirty="0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E2EBF-3B12-4172-8C47-34BECD529D21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7761776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8BFED-17BC-462F-84AD-FC3F7D1F227C}" type="datetimeFigureOut">
              <a:rPr lang="fr-FR"/>
              <a:pPr>
                <a:defRPr/>
              </a:pPr>
              <a:t>20/11/2012</a:t>
            </a:fld>
            <a:endParaRPr lang="fr-FR" dirty="0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4D0DD-C7C3-407A-8293-A2948600865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2311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BA67D-FAA7-4FBA-857E-E6F3DFD7A79B}" type="datetimeFigureOut">
              <a:rPr lang="fr-FR"/>
              <a:pPr>
                <a:defRPr/>
              </a:pPr>
              <a:t>20/11/2012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285AC-FA56-4743-B24E-01977DD4B35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2156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A15D1-0D12-4AC1-89E1-F37DE94F53F7}" type="datetimeFigureOut">
              <a:rPr lang="fr-FR"/>
              <a:pPr>
                <a:defRPr/>
              </a:pPr>
              <a:t>20/11/2012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F9790-B7BD-431B-AC92-8FFF587951F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3068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EA3C626-B4ED-49EF-9D56-6A779D53FE65}" type="datetimeFigureOut">
              <a:rPr lang="fr-FR"/>
              <a:pPr>
                <a:defRPr/>
              </a:pPr>
              <a:t>20/11/2012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AE7248B-A8BF-40CC-89A2-503B7BF3BA23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ylindre 2"/>
          <p:cNvSpPr/>
          <p:nvPr/>
        </p:nvSpPr>
        <p:spPr>
          <a:xfrm>
            <a:off x="2288704" y="5028704"/>
            <a:ext cx="1224136" cy="92057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ORACLE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4177270" y="776914"/>
            <a:ext cx="2143882" cy="453217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fr-FR" dirty="0" smtClean="0"/>
              <a:t>BUS 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6825208" y="1294043"/>
            <a:ext cx="1800200" cy="53327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fr-FR" sz="1200" dirty="0" smtClean="0"/>
              <a:t>GenerationPDFWS</a:t>
            </a:r>
            <a:endParaRPr lang="fr-FR" sz="1200" dirty="0"/>
          </a:p>
        </p:txBody>
      </p:sp>
      <p:sp>
        <p:nvSpPr>
          <p:cNvPr id="13" name="Rectangle 12"/>
          <p:cNvSpPr/>
          <p:nvPr/>
        </p:nvSpPr>
        <p:spPr>
          <a:xfrm>
            <a:off x="6825208" y="2086130"/>
            <a:ext cx="1800200" cy="53327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fr-FR" sz="1200" dirty="0" smtClean="0"/>
              <a:t>ValidationSignatureWS</a:t>
            </a:r>
            <a:endParaRPr lang="fr-FR" sz="1200" dirty="0"/>
          </a:p>
        </p:txBody>
      </p:sp>
      <p:sp>
        <p:nvSpPr>
          <p:cNvPr id="14" name="Rectangle 13"/>
          <p:cNvSpPr/>
          <p:nvPr/>
        </p:nvSpPr>
        <p:spPr>
          <a:xfrm>
            <a:off x="6825208" y="2878218"/>
            <a:ext cx="1800200" cy="53327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fr-FR" sz="1200" dirty="0" smtClean="0"/>
              <a:t>SignatureWS</a:t>
            </a:r>
            <a:endParaRPr lang="fr-FR" sz="1200" dirty="0"/>
          </a:p>
        </p:txBody>
      </p:sp>
      <p:sp>
        <p:nvSpPr>
          <p:cNvPr id="15" name="Rectangle 14"/>
          <p:cNvSpPr/>
          <p:nvPr/>
        </p:nvSpPr>
        <p:spPr>
          <a:xfrm>
            <a:off x="6825208" y="4976514"/>
            <a:ext cx="2232248" cy="118879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fr-FR" sz="1200" dirty="0" smtClean="0"/>
              <a:t>ValidationMetierJMS</a:t>
            </a:r>
            <a:endParaRPr lang="fr-FR" sz="1200" dirty="0"/>
          </a:p>
        </p:txBody>
      </p:sp>
      <p:sp>
        <p:nvSpPr>
          <p:cNvPr id="16" name="Rectangle 15"/>
          <p:cNvSpPr/>
          <p:nvPr/>
        </p:nvSpPr>
        <p:spPr>
          <a:xfrm>
            <a:off x="3810813" y="6165304"/>
            <a:ext cx="2232248" cy="57606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fr-FR" dirty="0" smtClean="0"/>
              <a:t>SWIFT</a:t>
            </a:r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1496616" y="1455558"/>
            <a:ext cx="1080120" cy="324035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fr-FR" dirty="0" smtClean="0"/>
              <a:t>KTPWEB</a:t>
            </a:r>
            <a:endParaRPr lang="fr-FR" dirty="0"/>
          </a:p>
        </p:txBody>
      </p:sp>
      <p:sp>
        <p:nvSpPr>
          <p:cNvPr id="20" name="Ellipse 19"/>
          <p:cNvSpPr/>
          <p:nvPr/>
        </p:nvSpPr>
        <p:spPr>
          <a:xfrm>
            <a:off x="4079405" y="1324397"/>
            <a:ext cx="195731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Rectangle 22"/>
          <p:cNvSpPr/>
          <p:nvPr/>
        </p:nvSpPr>
        <p:spPr>
          <a:xfrm>
            <a:off x="2876534" y="931535"/>
            <a:ext cx="1300737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fr-FR" sz="1200" dirty="0" smtClean="0"/>
              <a:t>CreationParapheurPDFService</a:t>
            </a:r>
            <a:endParaRPr lang="fr-FR" sz="1200" dirty="0"/>
          </a:p>
        </p:txBody>
      </p:sp>
      <p:sp>
        <p:nvSpPr>
          <p:cNvPr id="24" name="Rectangle 23"/>
          <p:cNvSpPr/>
          <p:nvPr/>
        </p:nvSpPr>
        <p:spPr>
          <a:xfrm>
            <a:off x="2876534" y="2121143"/>
            <a:ext cx="1300737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fr-FR" sz="1200" dirty="0" smtClean="0"/>
              <a:t>SignatureParapheurPDF</a:t>
            </a:r>
            <a:r>
              <a:rPr lang="fr-FR" sz="1200" dirty="0" smtClean="0"/>
              <a:t>Service</a:t>
            </a:r>
            <a:endParaRPr lang="fr-FR" sz="1200" dirty="0"/>
          </a:p>
        </p:txBody>
      </p:sp>
      <p:sp>
        <p:nvSpPr>
          <p:cNvPr id="25" name="Ellipse 24"/>
          <p:cNvSpPr/>
          <p:nvPr/>
        </p:nvSpPr>
        <p:spPr>
          <a:xfrm>
            <a:off x="4079405" y="2409175"/>
            <a:ext cx="195731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6" name="Rectangle 25"/>
          <p:cNvSpPr/>
          <p:nvPr/>
        </p:nvSpPr>
        <p:spPr>
          <a:xfrm>
            <a:off x="755481" y="2234231"/>
            <a:ext cx="2232248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fr-FR" sz="1200" dirty="0" smtClean="0"/>
              <a:t>créationParapheurPDFAction</a:t>
            </a:r>
            <a:endParaRPr lang="fr-FR" sz="1200" dirty="0"/>
          </a:p>
        </p:txBody>
      </p:sp>
      <p:sp>
        <p:nvSpPr>
          <p:cNvPr id="27" name="Rectangle 26"/>
          <p:cNvSpPr/>
          <p:nvPr/>
        </p:nvSpPr>
        <p:spPr>
          <a:xfrm>
            <a:off x="736316" y="3088437"/>
            <a:ext cx="2232248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fr-FR" sz="1200" dirty="0" smtClean="0"/>
              <a:t>signatureParapheurPDFAction</a:t>
            </a:r>
            <a:endParaRPr lang="fr-FR" sz="1200" dirty="0"/>
          </a:p>
        </p:txBody>
      </p:sp>
      <p:sp>
        <p:nvSpPr>
          <p:cNvPr id="28" name="Ellipse 27"/>
          <p:cNvSpPr/>
          <p:nvPr/>
        </p:nvSpPr>
        <p:spPr>
          <a:xfrm>
            <a:off x="6727342" y="1474063"/>
            <a:ext cx="195731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9" name="Ellipse 28"/>
          <p:cNvSpPr/>
          <p:nvPr/>
        </p:nvSpPr>
        <p:spPr>
          <a:xfrm>
            <a:off x="6718449" y="2267874"/>
            <a:ext cx="195731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0" name="Ellipse 29"/>
          <p:cNvSpPr/>
          <p:nvPr/>
        </p:nvSpPr>
        <p:spPr>
          <a:xfrm>
            <a:off x="6718448" y="3058238"/>
            <a:ext cx="195731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1" name="Ellipse 30"/>
          <p:cNvSpPr/>
          <p:nvPr/>
        </p:nvSpPr>
        <p:spPr>
          <a:xfrm>
            <a:off x="6718447" y="5156534"/>
            <a:ext cx="195731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2" name="Ellipse 31"/>
          <p:cNvSpPr/>
          <p:nvPr/>
        </p:nvSpPr>
        <p:spPr>
          <a:xfrm>
            <a:off x="1398750" y="3352834"/>
            <a:ext cx="195731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Ellipse 32"/>
          <p:cNvSpPr/>
          <p:nvPr/>
        </p:nvSpPr>
        <p:spPr>
          <a:xfrm>
            <a:off x="1389857" y="2472053"/>
            <a:ext cx="195731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34" name="Groupe 33"/>
          <p:cNvGrpSpPr/>
          <p:nvPr/>
        </p:nvGrpSpPr>
        <p:grpSpPr>
          <a:xfrm>
            <a:off x="230188" y="2535131"/>
            <a:ext cx="568028" cy="553306"/>
            <a:chOff x="1633021" y="2160184"/>
            <a:chExt cx="755957" cy="736367"/>
          </a:xfrm>
        </p:grpSpPr>
        <p:pic>
          <p:nvPicPr>
            <p:cNvPr id="35" name="Image 3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33021" y="2168860"/>
              <a:ext cx="727691" cy="727691"/>
            </a:xfrm>
            <a:prstGeom prst="rect">
              <a:avLst/>
            </a:prstGeom>
          </p:spPr>
        </p:pic>
        <p:sp>
          <p:nvSpPr>
            <p:cNvPr id="36" name="Rectangle 35"/>
            <p:cNvSpPr/>
            <p:nvPr/>
          </p:nvSpPr>
          <p:spPr>
            <a:xfrm>
              <a:off x="2244962" y="2160184"/>
              <a:ext cx="144016" cy="3725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244962" y="2480415"/>
              <a:ext cx="144016" cy="3725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8" name="Ellipse 37"/>
          <p:cNvSpPr/>
          <p:nvPr/>
        </p:nvSpPr>
        <p:spPr>
          <a:xfrm>
            <a:off x="4669090" y="1376944"/>
            <a:ext cx="97865" cy="10801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9" name="Ellipse 38"/>
          <p:cNvSpPr/>
          <p:nvPr/>
        </p:nvSpPr>
        <p:spPr>
          <a:xfrm>
            <a:off x="4669090" y="1677014"/>
            <a:ext cx="97865" cy="10801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2" name="Connecteur droit avec flèche 21"/>
          <p:cNvCxnSpPr>
            <a:stCxn id="20" idx="6"/>
            <a:endCxn id="38" idx="2"/>
          </p:cNvCxnSpPr>
          <p:nvPr/>
        </p:nvCxnSpPr>
        <p:spPr>
          <a:xfrm flipV="1">
            <a:off x="4275136" y="1430950"/>
            <a:ext cx="393954" cy="14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/>
          <p:cNvCxnSpPr>
            <a:stCxn id="38" idx="3"/>
            <a:endCxn id="102" idx="7"/>
          </p:cNvCxnSpPr>
          <p:nvPr/>
        </p:nvCxnSpPr>
        <p:spPr>
          <a:xfrm flipH="1">
            <a:off x="4229428" y="1469138"/>
            <a:ext cx="453994" cy="21977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>
            <a:stCxn id="38" idx="4"/>
            <a:endCxn id="39" idx="0"/>
          </p:cNvCxnSpPr>
          <p:nvPr/>
        </p:nvCxnSpPr>
        <p:spPr>
          <a:xfrm>
            <a:off x="4718023" y="1484956"/>
            <a:ext cx="0" cy="1920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>
            <a:stCxn id="39" idx="6"/>
            <a:endCxn id="28" idx="2"/>
          </p:cNvCxnSpPr>
          <p:nvPr/>
        </p:nvCxnSpPr>
        <p:spPr>
          <a:xfrm flipV="1">
            <a:off x="4766955" y="1582075"/>
            <a:ext cx="1960387" cy="1489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Ellipse 52"/>
          <p:cNvSpPr/>
          <p:nvPr/>
        </p:nvSpPr>
        <p:spPr>
          <a:xfrm>
            <a:off x="4669089" y="2463181"/>
            <a:ext cx="97865" cy="10801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4" name="Ellipse 53"/>
          <p:cNvSpPr/>
          <p:nvPr/>
        </p:nvSpPr>
        <p:spPr>
          <a:xfrm>
            <a:off x="4657819" y="3085644"/>
            <a:ext cx="97865" cy="10801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55" name="Connecteur droit avec flèche 54"/>
          <p:cNvCxnSpPr>
            <a:stCxn id="53" idx="4"/>
            <a:endCxn id="122" idx="0"/>
          </p:cNvCxnSpPr>
          <p:nvPr/>
        </p:nvCxnSpPr>
        <p:spPr>
          <a:xfrm flipH="1">
            <a:off x="4714330" y="2571193"/>
            <a:ext cx="3692" cy="1810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Ellipse 56"/>
          <p:cNvSpPr/>
          <p:nvPr/>
        </p:nvSpPr>
        <p:spPr>
          <a:xfrm>
            <a:off x="4657820" y="3415974"/>
            <a:ext cx="97865" cy="10801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8" name="Ellipse 57"/>
          <p:cNvSpPr/>
          <p:nvPr/>
        </p:nvSpPr>
        <p:spPr>
          <a:xfrm>
            <a:off x="4669090" y="2008342"/>
            <a:ext cx="97865" cy="10801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59" name="Connecteur droit avec flèche 58"/>
          <p:cNvCxnSpPr>
            <a:stCxn id="58" idx="7"/>
            <a:endCxn id="3" idx="4"/>
          </p:cNvCxnSpPr>
          <p:nvPr/>
        </p:nvCxnSpPr>
        <p:spPr>
          <a:xfrm flipH="1">
            <a:off x="3512840" y="2024160"/>
            <a:ext cx="1239783" cy="34648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avec flèche 61"/>
          <p:cNvCxnSpPr>
            <a:stCxn id="39" idx="4"/>
            <a:endCxn id="58" idx="0"/>
          </p:cNvCxnSpPr>
          <p:nvPr/>
        </p:nvCxnSpPr>
        <p:spPr>
          <a:xfrm>
            <a:off x="4718023" y="1785026"/>
            <a:ext cx="0" cy="2233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avec flèche 73"/>
          <p:cNvCxnSpPr>
            <a:stCxn id="53" idx="6"/>
            <a:endCxn id="29" idx="2"/>
          </p:cNvCxnSpPr>
          <p:nvPr/>
        </p:nvCxnSpPr>
        <p:spPr>
          <a:xfrm flipV="1">
            <a:off x="4766954" y="2375886"/>
            <a:ext cx="1951495" cy="1413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avec flèche 76"/>
          <p:cNvCxnSpPr>
            <a:stCxn id="54" idx="6"/>
            <a:endCxn id="30" idx="2"/>
          </p:cNvCxnSpPr>
          <p:nvPr/>
        </p:nvCxnSpPr>
        <p:spPr>
          <a:xfrm>
            <a:off x="4755684" y="3139650"/>
            <a:ext cx="1962764" cy="26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avec flèche 79"/>
          <p:cNvCxnSpPr>
            <a:stCxn id="54" idx="4"/>
            <a:endCxn id="57" idx="0"/>
          </p:cNvCxnSpPr>
          <p:nvPr/>
        </p:nvCxnSpPr>
        <p:spPr>
          <a:xfrm>
            <a:off x="4706752" y="3193656"/>
            <a:ext cx="1" cy="222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avec flèche 86"/>
          <p:cNvCxnSpPr>
            <a:stCxn id="57" idx="6"/>
            <a:endCxn id="3" idx="4"/>
          </p:cNvCxnSpPr>
          <p:nvPr/>
        </p:nvCxnSpPr>
        <p:spPr>
          <a:xfrm flipH="1">
            <a:off x="3512840" y="3469980"/>
            <a:ext cx="1242845" cy="2019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4" name="Ellipse 3093"/>
          <p:cNvSpPr/>
          <p:nvPr/>
        </p:nvSpPr>
        <p:spPr>
          <a:xfrm>
            <a:off x="5889104" y="3920555"/>
            <a:ext cx="183435" cy="19380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096" name="Connecteur droit 3095"/>
          <p:cNvCxnSpPr>
            <a:stCxn id="3094" idx="4"/>
          </p:cNvCxnSpPr>
          <p:nvPr/>
        </p:nvCxnSpPr>
        <p:spPr>
          <a:xfrm>
            <a:off x="5980822" y="4114358"/>
            <a:ext cx="0" cy="107121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5" name="Connecteur droit avec flèche 94"/>
          <p:cNvCxnSpPr>
            <a:stCxn id="31" idx="2"/>
            <a:endCxn id="3094" idx="6"/>
          </p:cNvCxnSpPr>
          <p:nvPr/>
        </p:nvCxnSpPr>
        <p:spPr>
          <a:xfrm flipH="1" flipV="1">
            <a:off x="6072539" y="4017457"/>
            <a:ext cx="645908" cy="12470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/>
          <p:cNvSpPr/>
          <p:nvPr/>
        </p:nvSpPr>
        <p:spPr>
          <a:xfrm>
            <a:off x="3209299" y="3470744"/>
            <a:ext cx="813202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fr-FR" sz="1200" dirty="0" smtClean="0"/>
              <a:t>GenerationXML20022</a:t>
            </a:r>
            <a:endParaRPr lang="fr-FR" sz="1200" dirty="0"/>
          </a:p>
        </p:txBody>
      </p:sp>
      <p:sp>
        <p:nvSpPr>
          <p:cNvPr id="101" name="Rectangle 100"/>
          <p:cNvSpPr/>
          <p:nvPr/>
        </p:nvSpPr>
        <p:spPr>
          <a:xfrm>
            <a:off x="2679993" y="3873441"/>
            <a:ext cx="1399412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fr-FR" sz="1200" dirty="0" smtClean="0"/>
              <a:t>DemandeValidationMetier</a:t>
            </a:r>
            <a:endParaRPr lang="fr-FR" sz="1200" dirty="0"/>
          </a:p>
        </p:txBody>
      </p:sp>
      <p:sp>
        <p:nvSpPr>
          <p:cNvPr id="102" name="Ellipse 101"/>
          <p:cNvSpPr/>
          <p:nvPr/>
        </p:nvSpPr>
        <p:spPr>
          <a:xfrm>
            <a:off x="4062361" y="3635258"/>
            <a:ext cx="195731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3" name="Ellipse 102"/>
          <p:cNvSpPr/>
          <p:nvPr/>
        </p:nvSpPr>
        <p:spPr>
          <a:xfrm>
            <a:off x="4062360" y="4075253"/>
            <a:ext cx="195731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06" name="Connecteur droit avec flèche 105"/>
          <p:cNvCxnSpPr>
            <a:stCxn id="232" idx="3"/>
            <a:endCxn id="3" idx="4"/>
          </p:cNvCxnSpPr>
          <p:nvPr/>
        </p:nvCxnSpPr>
        <p:spPr>
          <a:xfrm flipH="1">
            <a:off x="3512840" y="3794764"/>
            <a:ext cx="1165174" cy="16942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necteur droit avec flèche 112"/>
          <p:cNvCxnSpPr>
            <a:stCxn id="140" idx="6"/>
            <a:endCxn id="3094" idx="2"/>
          </p:cNvCxnSpPr>
          <p:nvPr/>
        </p:nvCxnSpPr>
        <p:spPr>
          <a:xfrm flipV="1">
            <a:off x="4766955" y="4017457"/>
            <a:ext cx="1122149" cy="4584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avec flèche 115"/>
          <p:cNvCxnSpPr>
            <a:stCxn id="25" idx="6"/>
            <a:endCxn id="53" idx="2"/>
          </p:cNvCxnSpPr>
          <p:nvPr/>
        </p:nvCxnSpPr>
        <p:spPr>
          <a:xfrm>
            <a:off x="4275136" y="2517187"/>
            <a:ext cx="39395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Ellipse 121"/>
          <p:cNvSpPr/>
          <p:nvPr/>
        </p:nvSpPr>
        <p:spPr>
          <a:xfrm>
            <a:off x="4665397" y="2752272"/>
            <a:ext cx="97865" cy="10801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24" name="Connecteur droit avec flèche 123"/>
          <p:cNvCxnSpPr/>
          <p:nvPr/>
        </p:nvCxnSpPr>
        <p:spPr>
          <a:xfrm flipH="1">
            <a:off x="4718023" y="2884623"/>
            <a:ext cx="1" cy="1923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avec flèche 128"/>
          <p:cNvCxnSpPr/>
          <p:nvPr/>
        </p:nvCxnSpPr>
        <p:spPr>
          <a:xfrm flipH="1">
            <a:off x="4714330" y="2594786"/>
            <a:ext cx="3692" cy="1574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 129"/>
          <p:cNvSpPr/>
          <p:nvPr/>
        </p:nvSpPr>
        <p:spPr>
          <a:xfrm>
            <a:off x="4781287" y="2640994"/>
            <a:ext cx="936035" cy="2089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r>
              <a:rPr lang="fr-FR" sz="1000" dirty="0"/>
              <a:t>CheckXMLData 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4755685" y="3274262"/>
            <a:ext cx="936035" cy="2089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r>
              <a:rPr lang="fr-FR" sz="1000" dirty="0"/>
              <a:t>WriteSignedPDF </a:t>
            </a:r>
          </a:p>
        </p:txBody>
      </p:sp>
      <p:sp>
        <p:nvSpPr>
          <p:cNvPr id="139" name="Ellipse 138"/>
          <p:cNvSpPr/>
          <p:nvPr/>
        </p:nvSpPr>
        <p:spPr>
          <a:xfrm>
            <a:off x="4669090" y="4121813"/>
            <a:ext cx="97865" cy="10801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0" name="Ellipse 139"/>
          <p:cNvSpPr/>
          <p:nvPr/>
        </p:nvSpPr>
        <p:spPr>
          <a:xfrm>
            <a:off x="4669090" y="4421883"/>
            <a:ext cx="97865" cy="10801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41" name="Connecteur droit avec flèche 140"/>
          <p:cNvCxnSpPr>
            <a:stCxn id="139" idx="4"/>
            <a:endCxn id="140" idx="0"/>
          </p:cNvCxnSpPr>
          <p:nvPr/>
        </p:nvCxnSpPr>
        <p:spPr>
          <a:xfrm>
            <a:off x="4718023" y="4229825"/>
            <a:ext cx="0" cy="1920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Ellipse 141"/>
          <p:cNvSpPr/>
          <p:nvPr/>
        </p:nvSpPr>
        <p:spPr>
          <a:xfrm>
            <a:off x="4669090" y="4753211"/>
            <a:ext cx="97865" cy="10801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47" name="Connecteur droit avec flèche 146"/>
          <p:cNvCxnSpPr>
            <a:stCxn id="150" idx="4"/>
            <a:endCxn id="16" idx="0"/>
          </p:cNvCxnSpPr>
          <p:nvPr/>
        </p:nvCxnSpPr>
        <p:spPr>
          <a:xfrm>
            <a:off x="4732355" y="5168864"/>
            <a:ext cx="194582" cy="9964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Ellipse 149"/>
          <p:cNvSpPr/>
          <p:nvPr/>
        </p:nvSpPr>
        <p:spPr>
          <a:xfrm>
            <a:off x="4683422" y="5060852"/>
            <a:ext cx="97865" cy="10801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52" name="Connecteur droit avec flèche 151"/>
          <p:cNvCxnSpPr>
            <a:stCxn id="142" idx="4"/>
            <a:endCxn id="150" idx="0"/>
          </p:cNvCxnSpPr>
          <p:nvPr/>
        </p:nvCxnSpPr>
        <p:spPr>
          <a:xfrm>
            <a:off x="4718023" y="4861223"/>
            <a:ext cx="14332" cy="1996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Connecteur droit avec flèche 158"/>
          <p:cNvCxnSpPr>
            <a:stCxn id="142" idx="2"/>
            <a:endCxn id="3" idx="4"/>
          </p:cNvCxnSpPr>
          <p:nvPr/>
        </p:nvCxnSpPr>
        <p:spPr>
          <a:xfrm flipH="1">
            <a:off x="3512840" y="4807217"/>
            <a:ext cx="1156250" cy="6817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Ellipse 164"/>
          <p:cNvSpPr/>
          <p:nvPr/>
        </p:nvSpPr>
        <p:spPr>
          <a:xfrm>
            <a:off x="6727342" y="5618623"/>
            <a:ext cx="195731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6" name="Ellipse 165"/>
          <p:cNvSpPr/>
          <p:nvPr/>
        </p:nvSpPr>
        <p:spPr>
          <a:xfrm>
            <a:off x="5889104" y="4368989"/>
            <a:ext cx="183435" cy="19380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67" name="Connecteur droit 166"/>
          <p:cNvCxnSpPr>
            <a:stCxn id="166" idx="4"/>
          </p:cNvCxnSpPr>
          <p:nvPr/>
        </p:nvCxnSpPr>
        <p:spPr>
          <a:xfrm>
            <a:off x="5980822" y="4562792"/>
            <a:ext cx="0" cy="107121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68" name="Connecteur droit avec flèche 167"/>
          <p:cNvCxnSpPr>
            <a:stCxn id="165" idx="2"/>
          </p:cNvCxnSpPr>
          <p:nvPr/>
        </p:nvCxnSpPr>
        <p:spPr>
          <a:xfrm flipH="1" flipV="1">
            <a:off x="6072539" y="4588217"/>
            <a:ext cx="654803" cy="11384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avec flèche 169"/>
          <p:cNvCxnSpPr>
            <a:stCxn id="140" idx="5"/>
            <a:endCxn id="166" idx="2"/>
          </p:cNvCxnSpPr>
          <p:nvPr/>
        </p:nvCxnSpPr>
        <p:spPr>
          <a:xfrm flipV="1">
            <a:off x="4752623" y="4465891"/>
            <a:ext cx="1136481" cy="481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Connecteur droit avec flèche 207"/>
          <p:cNvCxnSpPr>
            <a:stCxn id="139" idx="2"/>
            <a:endCxn id="3" idx="4"/>
          </p:cNvCxnSpPr>
          <p:nvPr/>
        </p:nvCxnSpPr>
        <p:spPr>
          <a:xfrm flipH="1">
            <a:off x="3512840" y="4175819"/>
            <a:ext cx="1156250" cy="13131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Connecteur droit avec flèche 210"/>
          <p:cNvCxnSpPr>
            <a:stCxn id="103" idx="6"/>
            <a:endCxn id="139" idx="2"/>
          </p:cNvCxnSpPr>
          <p:nvPr/>
        </p:nvCxnSpPr>
        <p:spPr>
          <a:xfrm flipV="1">
            <a:off x="4258091" y="4175819"/>
            <a:ext cx="410999" cy="74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Ellipse 231"/>
          <p:cNvSpPr/>
          <p:nvPr/>
        </p:nvSpPr>
        <p:spPr>
          <a:xfrm>
            <a:off x="4663682" y="3702570"/>
            <a:ext cx="97865" cy="10801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33" name="Connecteur droit avec flèche 232"/>
          <p:cNvCxnSpPr>
            <a:stCxn id="102" idx="6"/>
            <a:endCxn id="232" idx="2"/>
          </p:cNvCxnSpPr>
          <p:nvPr/>
        </p:nvCxnSpPr>
        <p:spPr>
          <a:xfrm>
            <a:off x="4258092" y="3743270"/>
            <a:ext cx="405590" cy="13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Ellipse 247"/>
          <p:cNvSpPr/>
          <p:nvPr/>
        </p:nvSpPr>
        <p:spPr>
          <a:xfrm>
            <a:off x="5889104" y="4879612"/>
            <a:ext cx="183435" cy="19380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49" name="Connecteur droit 248"/>
          <p:cNvCxnSpPr>
            <a:stCxn id="248" idx="4"/>
          </p:cNvCxnSpPr>
          <p:nvPr/>
        </p:nvCxnSpPr>
        <p:spPr>
          <a:xfrm>
            <a:off x="5980822" y="5073415"/>
            <a:ext cx="0" cy="107121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53" name="Ellipse 252"/>
          <p:cNvSpPr/>
          <p:nvPr/>
        </p:nvSpPr>
        <p:spPr>
          <a:xfrm>
            <a:off x="7325177" y="5210540"/>
            <a:ext cx="97865" cy="10801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54" name="Ellipse 253"/>
          <p:cNvSpPr/>
          <p:nvPr/>
        </p:nvSpPr>
        <p:spPr>
          <a:xfrm>
            <a:off x="7325177" y="5510610"/>
            <a:ext cx="97865" cy="10801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55" name="Connecteur droit avec flèche 254"/>
          <p:cNvCxnSpPr>
            <a:stCxn id="253" idx="4"/>
            <a:endCxn id="254" idx="0"/>
          </p:cNvCxnSpPr>
          <p:nvPr/>
        </p:nvCxnSpPr>
        <p:spPr>
          <a:xfrm>
            <a:off x="7374110" y="5318552"/>
            <a:ext cx="0" cy="1920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Connecteur droit avec flèche 255"/>
          <p:cNvCxnSpPr>
            <a:endCxn id="253" idx="2"/>
          </p:cNvCxnSpPr>
          <p:nvPr/>
        </p:nvCxnSpPr>
        <p:spPr>
          <a:xfrm flipV="1">
            <a:off x="6914178" y="5264546"/>
            <a:ext cx="410999" cy="74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Connecteur en angle 215"/>
          <p:cNvCxnSpPr>
            <a:stCxn id="254" idx="4"/>
            <a:endCxn id="248" idx="6"/>
          </p:cNvCxnSpPr>
          <p:nvPr/>
        </p:nvCxnSpPr>
        <p:spPr>
          <a:xfrm rot="5400000" flipH="1">
            <a:off x="6402271" y="4646783"/>
            <a:ext cx="642108" cy="1301571"/>
          </a:xfrm>
          <a:prstGeom prst="bentConnector4">
            <a:avLst>
              <a:gd name="adj1" fmla="val -70016"/>
              <a:gd name="adj2" fmla="val 8817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necteur droit avec flèche 262"/>
          <p:cNvCxnSpPr>
            <a:stCxn id="248" idx="2"/>
            <a:endCxn id="142" idx="6"/>
          </p:cNvCxnSpPr>
          <p:nvPr/>
        </p:nvCxnSpPr>
        <p:spPr>
          <a:xfrm flipH="1" flipV="1">
            <a:off x="4766955" y="4807217"/>
            <a:ext cx="1122149" cy="1692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Rectangle 266"/>
          <p:cNvSpPr/>
          <p:nvPr/>
        </p:nvSpPr>
        <p:spPr>
          <a:xfrm>
            <a:off x="6114231" y="3811420"/>
            <a:ext cx="1334465" cy="2638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r>
              <a:rPr lang="fr-FR" sz="1000" b="1" dirty="0" smtClean="0">
                <a:solidFill>
                  <a:schemeClr val="accent6"/>
                </a:solidFill>
              </a:rPr>
              <a:t>WebmSWIFTTopic</a:t>
            </a:r>
            <a:r>
              <a:rPr lang="fr-FR" sz="1000" b="1" dirty="0">
                <a:solidFill>
                  <a:schemeClr val="accent6"/>
                </a:solidFill>
              </a:rPr>
              <a:t> </a:t>
            </a:r>
          </a:p>
        </p:txBody>
      </p:sp>
      <p:sp>
        <p:nvSpPr>
          <p:cNvPr id="268" name="Rectangle 267"/>
          <p:cNvSpPr/>
          <p:nvPr/>
        </p:nvSpPr>
        <p:spPr>
          <a:xfrm>
            <a:off x="6114231" y="4293096"/>
            <a:ext cx="1334465" cy="2638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r>
              <a:rPr lang="fr-FR" sz="1000" b="1" dirty="0" smtClean="0">
                <a:solidFill>
                  <a:schemeClr val="accent6"/>
                </a:solidFill>
              </a:rPr>
              <a:t>WebmSWIFTSEPATopic</a:t>
            </a:r>
            <a:r>
              <a:rPr lang="fr-FR" sz="1000" b="1" dirty="0">
                <a:solidFill>
                  <a:schemeClr val="accent6"/>
                </a:solidFill>
              </a:rPr>
              <a:t> 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6114231" y="4749343"/>
            <a:ext cx="1396209" cy="2638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r>
              <a:rPr lang="fr-FR" sz="1000" b="1" dirty="0" smtClean="0">
                <a:solidFill>
                  <a:schemeClr val="accent6"/>
                </a:solidFill>
              </a:rPr>
              <a:t>WebmSWIFTSignedTopic</a:t>
            </a:r>
            <a:r>
              <a:rPr lang="fr-FR" sz="1000" b="1" dirty="0">
                <a:solidFill>
                  <a:schemeClr val="accent6"/>
                </a:solidFill>
              </a:rPr>
              <a:t> 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6906092" y="5287665"/>
            <a:ext cx="419086" cy="2089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r>
              <a:rPr lang="fr-FR" sz="1000" dirty="0" smtClean="0"/>
              <a:t>CMS</a:t>
            </a:r>
            <a:endParaRPr lang="fr-FR" sz="1000" dirty="0"/>
          </a:p>
        </p:txBody>
      </p:sp>
      <p:sp>
        <p:nvSpPr>
          <p:cNvPr id="273" name="Rectangle 272"/>
          <p:cNvSpPr/>
          <p:nvPr/>
        </p:nvSpPr>
        <p:spPr>
          <a:xfrm>
            <a:off x="6906092" y="5747326"/>
            <a:ext cx="419086" cy="2089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r>
              <a:rPr lang="fr-FR" sz="1000" dirty="0" smtClean="0"/>
              <a:t>SEPA</a:t>
            </a:r>
            <a:endParaRPr lang="fr-FR" sz="1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298</TotalTime>
  <Words>21</Words>
  <Application>Microsoft Office PowerPoint</Application>
  <PresentationFormat>Format A4 (210 x 297 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blank</vt:lpstr>
      <vt:lpstr>Présentation PowerPoint</vt:lpstr>
    </vt:vector>
  </TitlesOfParts>
  <Company>Solucom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Emmanuel SOURD</dc:creator>
  <cp:lastModifiedBy>Emmanuel SOURD</cp:lastModifiedBy>
  <cp:revision>28</cp:revision>
  <dcterms:created xsi:type="dcterms:W3CDTF">2012-11-20T11:49:48Z</dcterms:created>
  <dcterms:modified xsi:type="dcterms:W3CDTF">2012-11-20T16:48:21Z</dcterms:modified>
</cp:coreProperties>
</file>